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photoAlbum/>
  <p:custDataLst>
    <p:tags r:id="rId4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656" autoAdjust="0"/>
  </p:normalViewPr>
  <p:slideViewPr>
    <p:cSldViewPr>
      <p:cViewPr varScale="1">
        <p:scale>
          <a:sx n="115" d="100"/>
          <a:sy n="115" d="100"/>
        </p:scale>
        <p:origin x="-102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4B80-161F-4366-9835-93B6FFB522F2}" type="datetimeFigureOut">
              <a:rPr lang="fr-FR" smtClean="0"/>
              <a:pPr/>
              <a:t>25/01/2012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5D1A-193F-490C-B91D-0B01A2D6B7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4B80-161F-4366-9835-93B6FFB522F2}" type="datetimeFigureOut">
              <a:rPr lang="fr-FR" smtClean="0"/>
              <a:pPr/>
              <a:t>25/01/2012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5D1A-193F-490C-B91D-0B01A2D6B7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4B80-161F-4366-9835-93B6FFB522F2}" type="datetimeFigureOut">
              <a:rPr lang="fr-FR" smtClean="0"/>
              <a:pPr/>
              <a:t>25/01/2012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5D1A-193F-490C-B91D-0B01A2D6B7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4B80-161F-4366-9835-93B6FFB522F2}" type="datetimeFigureOut">
              <a:rPr lang="fr-FR" smtClean="0"/>
              <a:pPr/>
              <a:t>25/01/2012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5D1A-193F-490C-B91D-0B01A2D6B7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4B80-161F-4366-9835-93B6FFB522F2}" type="datetimeFigureOut">
              <a:rPr lang="fr-FR" smtClean="0"/>
              <a:pPr/>
              <a:t>25/01/2012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5D1A-193F-490C-B91D-0B01A2D6B7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4B80-161F-4366-9835-93B6FFB522F2}" type="datetimeFigureOut">
              <a:rPr lang="fr-FR" smtClean="0"/>
              <a:pPr/>
              <a:t>25/01/2012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5D1A-193F-490C-B91D-0B01A2D6B7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4B80-161F-4366-9835-93B6FFB522F2}" type="datetimeFigureOut">
              <a:rPr lang="fr-FR" smtClean="0"/>
              <a:pPr/>
              <a:t>25/01/2012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5D1A-193F-490C-B91D-0B01A2D6B7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4B80-161F-4366-9835-93B6FFB522F2}" type="datetimeFigureOut">
              <a:rPr lang="fr-FR" smtClean="0"/>
              <a:pPr/>
              <a:t>25/01/2012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5D1A-193F-490C-B91D-0B01A2D6B7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4B80-161F-4366-9835-93B6FFB522F2}" type="datetimeFigureOut">
              <a:rPr lang="fr-FR" smtClean="0"/>
              <a:pPr/>
              <a:t>25/01/2012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5D1A-193F-490C-B91D-0B01A2D6B7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4B80-161F-4366-9835-93B6FFB522F2}" type="datetimeFigureOut">
              <a:rPr lang="fr-FR" smtClean="0"/>
              <a:pPr/>
              <a:t>25/01/2012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5D1A-193F-490C-B91D-0B01A2D6B7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4B80-161F-4366-9835-93B6FFB522F2}" type="datetimeFigureOut">
              <a:rPr lang="fr-FR" smtClean="0"/>
              <a:pPr/>
              <a:t>25/01/2012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5D1A-193F-490C-B91D-0B01A2D6B7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4B80-161F-4366-9835-93B6FFB522F2}" type="datetimeFigureOut">
              <a:rPr lang="fr-FR" smtClean="0"/>
              <a:pPr/>
              <a:t>25/01/2012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E5D1A-193F-490C-B91D-0B01A2D6B7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FSP_Seminaire_Saint-louis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6850"/>
            <a:ext cx="9144000" cy="646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8136904" cy="1656184"/>
          </a:xfrm>
        </p:spPr>
        <p:txBody>
          <a:bodyPr/>
          <a:lstStyle/>
          <a:p>
            <a:r>
              <a:rPr lang="fr-FR" b="1" u="sng" dirty="0" smtClean="0"/>
              <a:t>Les apports des Sciences humaines en Santé</a:t>
            </a:r>
            <a:endParaRPr lang="fr-FR" b="1" u="sng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00800" cy="1752600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Yannick </a:t>
            </a:r>
            <a:r>
              <a:rPr lang="fr-FR" sz="2800" b="1" dirty="0" err="1" smtClean="0">
                <a:solidFill>
                  <a:schemeClr val="tx1"/>
                </a:solidFill>
              </a:rPr>
              <a:t>Jaffré</a:t>
            </a:r>
            <a:endParaRPr lang="fr-FR" sz="2800" b="1" dirty="0" smtClean="0">
              <a:solidFill>
                <a:schemeClr val="tx1"/>
              </a:solidFill>
            </a:endParaRPr>
          </a:p>
          <a:p>
            <a:r>
              <a:rPr lang="fr-FR" sz="2800" dirty="0" smtClean="0">
                <a:solidFill>
                  <a:schemeClr val="tx1"/>
                </a:solidFill>
              </a:rPr>
              <a:t>Anthropologue, </a:t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Directeur de recherche </a:t>
            </a:r>
            <a:r>
              <a:rPr lang="fr-FR" sz="2800" dirty="0" smtClean="0">
                <a:solidFill>
                  <a:schemeClr val="tx1"/>
                </a:solidFill>
              </a:rPr>
              <a:t>au SHADYC-EHESS-CNRS ,Marseille </a:t>
            </a:r>
            <a:r>
              <a:rPr lang="fr-FR" sz="2800" dirty="0" smtClean="0">
                <a:solidFill>
                  <a:schemeClr val="tx1"/>
                </a:solidFill>
              </a:rPr>
              <a:t>(France)</a:t>
            </a:r>
            <a:br>
              <a:rPr lang="fr-FR" sz="2800" dirty="0" smtClean="0">
                <a:solidFill>
                  <a:schemeClr val="tx1"/>
                </a:solidFill>
              </a:rPr>
            </a:br>
            <a:endParaRPr lang="fr-FR" sz="2800" dirty="0" smtClean="0">
              <a:solidFill>
                <a:schemeClr val="tx1"/>
              </a:solidFill>
            </a:endParaRPr>
          </a:p>
          <a:p>
            <a:r>
              <a:rPr lang="fr-FR" sz="2800" dirty="0" smtClean="0">
                <a:solidFill>
                  <a:schemeClr val="tx1"/>
                </a:solidFill>
              </a:rPr>
              <a:t>En visioconférence depuis Marseille</a:t>
            </a:r>
            <a:r>
              <a:rPr lang="fr-FR" sz="2800" baseline="0" dirty="0" smtClean="0">
                <a:solidFill>
                  <a:schemeClr val="tx1"/>
                </a:solidFill>
              </a:rPr>
              <a:t> 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1771&quot;&gt;&lt;object type=&quot;3&quot; unique_id=&quot;11772&quot;&gt;&lt;property id=&quot;20148&quot; value=&quot;5&quot;/&gt;&lt;property id=&quot;20300&quot; value=&quot;Diapositive 2 - &amp;quot;Les apports des Sciences humaines en Santé&amp;quot;&quot;/&gt;&lt;property id=&quot;20307&quot; value=&quot;256&quot;/&gt;&lt;/object&gt;&lt;object type=&quot;3&quot; unique_id=&quot;11773&quot;&gt;&lt;property id=&quot;20148&quot; value=&quot;5&quot;/&gt;&lt;property id=&quot;20300&quot; value=&quot;Diapositive 1&quot;/&gt;&lt;property id=&quot;20307&quot; value=&quot;257&quot;/&gt;&lt;/object&gt;&lt;/object&gt;&lt;object type=&quot;8&quot; unique_id=&quot;1177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</Words>
  <Application>Microsoft Office PowerPoint</Application>
  <PresentationFormat>Affichage à l'écran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Les apports des Sciences humaines en Santé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Album photo</dc:title>
  <dc:creator>Valued Acer Customer</dc:creator>
  <cp:lastModifiedBy>Valued Acer Customer</cp:lastModifiedBy>
  <cp:revision>4</cp:revision>
  <dcterms:created xsi:type="dcterms:W3CDTF">2012-01-23T10:15:01Z</dcterms:created>
  <dcterms:modified xsi:type="dcterms:W3CDTF">2012-01-25T13:33:59Z</dcterms:modified>
</cp:coreProperties>
</file>